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2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8/17/2018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insights.ovid.com/crossref?an=00006247-201804000-0000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C045AD-55C1-40C9-BC9C-3667A33D25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Certified Bilingual Nurses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DEA1ED9-9AB0-4DEE-8885-FCFA548517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Institutional Affiliation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Name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995095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94DD04-647E-410A-A414-3AAECB3C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6921798-1F03-492B-9314-79A6B61150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Adobe Kaiti Std R" panose="02020400000000000000" pitchFamily="18" charset="-128"/>
                <a:cs typeface="Times New Roman" panose="02020603050405020304" pitchFamily="18" charset="0"/>
              </a:rPr>
              <a:t>Language barrier an issue in nursing.</a:t>
            </a:r>
          </a:p>
          <a:p>
            <a:pPr marL="0" indent="45720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Adobe Kaiti Std R" panose="02020400000000000000" pitchFamily="18" charset="-128"/>
                <a:cs typeface="Times New Roman" panose="02020603050405020304" pitchFamily="18" charset="0"/>
              </a:rPr>
              <a:t>Bilingual certified nurses are required in the healthcare for the quest of ensuring safe and equal care (Squires, 2018). </a:t>
            </a:r>
          </a:p>
          <a:p>
            <a:pPr marL="0" indent="45720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Adobe Kaiti Std R" panose="02020400000000000000" pitchFamily="18" charset="-128"/>
                <a:cs typeface="Times New Roman" panose="02020603050405020304" pitchFamily="18" charset="0"/>
              </a:rPr>
              <a:t>A considerable number of US citizens are Hispanic.</a:t>
            </a:r>
          </a:p>
          <a:p>
            <a:pPr marL="0" indent="45720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Adobe Kaiti Std R" panose="02020400000000000000" pitchFamily="18" charset="-128"/>
                <a:cs typeface="Times New Roman" panose="02020603050405020304" pitchFamily="18" charset="0"/>
              </a:rPr>
              <a:t>Most of Hispanic patients are not fluent in English.</a:t>
            </a:r>
          </a:p>
          <a:p>
            <a:pPr marL="0" indent="45720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Adobe Kaiti Std R" panose="02020400000000000000" pitchFamily="18" charset="-128"/>
                <a:cs typeface="Times New Roman" panose="02020603050405020304" pitchFamily="18" charset="0"/>
              </a:rPr>
              <a:t>This project addresses the issues of communication in nursing and with support of relevant research, provides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Adobe Kaiti Std R" panose="02020400000000000000" pitchFamily="18" charset="-128"/>
                <a:cs typeface="Times New Roman" panose="02020603050405020304" pitchFamily="18" charset="0"/>
              </a:rPr>
              <a:t>reccomedations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Adobe Kaiti Std R" panose="02020400000000000000" pitchFamily="18" charset="-128"/>
                <a:cs typeface="Times New Roman" panose="02020603050405020304" pitchFamily="18" charset="0"/>
              </a:rPr>
              <a:t> of policy changes.</a:t>
            </a:r>
            <a:endParaRPr lang="en-US" dirty="0">
              <a:latin typeface="Times New Roman" panose="02020603050405020304" pitchFamily="18" charset="0"/>
              <a:ea typeface="Adobe Kaiti Std R" panose="02020400000000000000" pitchFamily="18" charset="-128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226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0CEF12-C028-484F-8F11-086773883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Literature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7E487FD-4492-4414-946D-C88A629E0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07525"/>
            <a:ext cx="8596668" cy="453383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 &amp; Johnson (2016), Claim that Language barrier is an issue that can be solved.</a:t>
            </a:r>
          </a:p>
          <a:p>
            <a:pPr>
              <a:lnSpc>
                <a:spcPct val="200000"/>
              </a:lnSpc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can be done through effective communication between nurses and patients.</a:t>
            </a:r>
          </a:p>
          <a:p>
            <a:pPr>
              <a:lnSpc>
                <a:spcPct val="200000"/>
              </a:lnSpc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provision of certified nurses is a valuable thing to the health care providers since it increases the patient-clinician relationship.</a:t>
            </a:r>
          </a:p>
          <a:p>
            <a:pPr>
              <a:lnSpc>
                <a:spcPct val="200000"/>
              </a:lnSpc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It would be impossible to offer language concordant to each patient that visits a healthcare (Squires, 2018). 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609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C1C474-79AE-45F6-8B16-B836D711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 Review (CONT…)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D80F04-36F3-416B-BEF5-1A3C4A6FD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en-US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modes of interpretations like the use of telephones might bring about misinterpretation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sz="19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These problems hinder the establishment of a rapport between the patients and the healthcare professionals (Ali &amp; Johnson, 2016).</a:t>
            </a:r>
          </a:p>
          <a:p>
            <a:pPr>
              <a:lnSpc>
                <a:spcPct val="200000"/>
              </a:lnSpc>
            </a:pPr>
            <a:r>
              <a:rPr lang="en-US" sz="19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</a:t>
            </a:r>
            <a:r>
              <a:rPr lang="en-US" sz="19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irect </a:t>
            </a:r>
            <a:r>
              <a:rPr lang="en-US" sz="19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communication between medical providers and patients is far much better than other interpreter services.</a:t>
            </a:r>
          </a:p>
          <a:p>
            <a:pPr>
              <a:lnSpc>
                <a:spcPct val="200000"/>
              </a:lnSpc>
            </a:pPr>
            <a:r>
              <a:rPr lang="en-US" sz="19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According to Squires (2018), </a:t>
            </a:r>
            <a:r>
              <a:rPr lang="en-US" sz="19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interpreter services may increase threats towards the safety of patients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090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C1C474-79AE-45F6-8B16-B836D711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 Review (CONT…)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D80F04-36F3-416B-BEF5-1A3C4A6FD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Having certified bilingual nurses is something that is invaluable (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Sharareh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&amp;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Tillgren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2015). 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very helpful in multilingual and multicultural societies.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Certified nurses have some level of confidence and understanding when they use their language skills during encounters with their patients.</a:t>
            </a:r>
          </a:p>
          <a:p>
            <a:pPr marL="0" indent="45720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Using certified interpreters is not only required by law but reduces safety risks, increases patient satisfaction and improves patient outcome (Squires, 2018).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20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424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C1C474-79AE-45F6-8B16-B836D711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D80F04-36F3-416B-BEF5-1A3C4A6FD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46887"/>
            <a:ext cx="8596668" cy="4694476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 </a:t>
            </a:r>
            <a:r>
              <a:rPr lang="en-US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policy change that allows nurses who are fluent in Spanish to be certified interpreters.</a:t>
            </a:r>
          </a:p>
          <a:p>
            <a:pPr>
              <a:lnSpc>
                <a:spcPct val="200000"/>
              </a:lnSpc>
            </a:pPr>
            <a:r>
              <a:rPr lang="en-US" sz="23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Inclusion of a revised copy of the current interpretation policy.</a:t>
            </a:r>
          </a:p>
          <a:p>
            <a:pPr>
              <a:lnSpc>
                <a:spcPct val="20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169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C1C474-79AE-45F6-8B16-B836D711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Team Involved in The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D80F04-36F3-416B-BEF5-1A3C4A6FD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Certified  bilingual Nurses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Diversity and Inclusion Committee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manager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Service Interpreters</a:t>
            </a:r>
          </a:p>
          <a:p>
            <a:pPr marL="0" indent="0">
              <a:lnSpc>
                <a:spcPct val="20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245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C1C474-79AE-45F6-8B16-B836D711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success of the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D80F04-36F3-416B-BEF5-1A3C4A6FD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46886"/>
            <a:ext cx="8596668" cy="5338119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perfect way of measuring the success of the policy is through patient's feedback.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 evaluation will also offer an important method of measuring the quality of the services offered.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 structured questions that allows Spanish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speaking patients who visit the medical unit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answer them and grade the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interpreter services on a rate of one to ten.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Tracking services will also be done through documenting the interpreter services offered (Squires, 2018).</a:t>
            </a:r>
          </a:p>
        </p:txBody>
      </p:sp>
    </p:spTree>
    <p:extLst>
      <p:ext uri="{BB962C8B-B14F-4D97-AF65-F5344CB8AC3E}">
        <p14:creationId xmlns:p14="http://schemas.microsoft.com/office/powerpoint/2010/main" val="3385496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C1C474-79AE-45F6-8B16-B836D711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Implication of the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D80F04-36F3-416B-BEF5-1A3C4A6FD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Certified nurses bring about financial benefits in the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healthcare which include: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Reduced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due to increased trained nurses.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Reduced cost of external services.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Hiring professionals will reduce the cost of interpreter services.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Reduced risk of legal cost </a:t>
            </a:r>
          </a:p>
        </p:txBody>
      </p:sp>
    </p:spTree>
    <p:extLst>
      <p:ext uri="{BB962C8B-B14F-4D97-AF65-F5344CB8AC3E}">
        <p14:creationId xmlns:p14="http://schemas.microsoft.com/office/powerpoint/2010/main" val="950763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C1C474-79AE-45F6-8B16-B836D711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D80F04-36F3-416B-BEF5-1A3C4A6FD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Nurses need to understand the codes of ethics that bind them to provide care (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Eskes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Salisbury, Johannsson, &amp; 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Chene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2013).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Interpretation and language policies for the medicine unit need to be revisited to aid in assessing their relevance to the nursing fraternity.  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Proactive methods need to be devised that will aid nurses in identifying the best ways of offering care to their patients in an effective manner (Ali &amp; Johnson, 2016)</a:t>
            </a:r>
          </a:p>
        </p:txBody>
      </p:sp>
    </p:spTree>
    <p:extLst>
      <p:ext uri="{BB962C8B-B14F-4D97-AF65-F5344CB8AC3E}">
        <p14:creationId xmlns:p14="http://schemas.microsoft.com/office/powerpoint/2010/main" val="1391559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C1C474-79AE-45F6-8B16-B836D711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D80F04-36F3-416B-BEF5-1A3C4A6FD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 pr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oviding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equal and safe care for LEP patients can be difficult in the medical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unit, certified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bilingual nurses have a better chance of delivering high quality care.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shows that having equitable care calls for more attention to the different needs of the patients in the hospital.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 policy, as shown by the literature review supports the importance of having bilingual Spanish nurses in the medical unit certified.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673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82588C7-5F69-4855-B014-A413363CD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B39FC3-C0FC-4FA4-AFCF-21EACD28B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46887"/>
            <a:ext cx="8596668" cy="4694476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Ali, P. A., &amp; Johnson, S. (2018). Speaking my patient's language: bilingual nurses' perspective about the provision of language-concordant care to patients with limited English proficiency. Journal of Advanced Nursing, 421-432. Retrieved from http://web.a.ebscohost.com/ehost/detail/detail?vid=4&amp;sid=02d0cddf-4041-4a2f-9c28-f3186833aa5e%40sessionmgr4008&amp;bdata=JnNpdGU9ZWhvc3QtbGl2ZQ%3d%3d#AN=120598618&amp;db=ccm</a:t>
            </a:r>
          </a:p>
          <a:p>
            <a:pPr>
              <a:lnSpc>
                <a:spcPct val="170000"/>
              </a:lnSpc>
            </a:pP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Eskes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C., Salisbury, H., Johannsson, M., &amp;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Chene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Y. (2013). Patient Satisfaction with Language- Concordant Care. Journal Of Physician Assistant Education (Physician Assistant Education Association), 24(3), 14-22.</a:t>
            </a:r>
          </a:p>
          <a:p>
            <a:pPr>
              <a:lnSpc>
                <a:spcPct val="170000"/>
              </a:lnSpc>
            </a:pP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Sharareh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A. &amp;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Tillgren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P. (2015). Client/patient perceptions of achieving equity in primary health care: a mixed methods study </a:t>
            </a:r>
          </a:p>
          <a:p>
            <a:pPr>
              <a:lnSpc>
                <a:spcPct val="170000"/>
              </a:lnSpc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Squires, A. (2018). Strategies for overcoming language barriers in healthcare. </a:t>
            </a:r>
            <a:r>
              <a:rPr lang="en-US" sz="2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Nursing Management, 49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(4), 20-27. Retrieved July 25, 2018, from </a:t>
            </a:r>
            <a:r>
              <a:rPr lang="en-US" sz="22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https://insights.ovid.com/crossref?an=00006247-201804000-00007</a:t>
            </a: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9383691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217</TotalTime>
  <Words>788</Words>
  <Application>Microsoft Office PowerPoint</Application>
  <PresentationFormat>Custom</PresentationFormat>
  <Paragraphs>57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Facet</vt:lpstr>
      <vt:lpstr>Certified Bilingual Nurses</vt:lpstr>
      <vt:lpstr>Introduction</vt:lpstr>
      <vt:lpstr>Literature Review</vt:lpstr>
      <vt:lpstr>Literature Review (CONT…)</vt:lpstr>
      <vt:lpstr>Literature Review (CONT…)</vt:lpstr>
      <vt:lpstr>Project Goal</vt:lpstr>
      <vt:lpstr>Team Involved in The Policy</vt:lpstr>
      <vt:lpstr>Measuring success of the policy</vt:lpstr>
      <vt:lpstr>Financial Implication of the Policy</vt:lpstr>
      <vt:lpstr>Further Research</vt:lpstr>
      <vt:lpstr>Conclusion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Certified Bilingual Nurses</dc:title>
  <dc:creator>user</dc:creator>
  <cp:lastModifiedBy>d</cp:lastModifiedBy>
  <cp:revision>3</cp:revision>
  <dcterms:created xsi:type="dcterms:W3CDTF">2018-08-16T16:42:07Z</dcterms:created>
  <dcterms:modified xsi:type="dcterms:W3CDTF">2018-08-17T10:44:27Z</dcterms:modified>
</cp:coreProperties>
</file>